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5"/>
    <p:restoredTop sz="94694"/>
  </p:normalViewPr>
  <p:slideViewPr>
    <p:cSldViewPr snapToGrid="0" snapToObjects="1">
      <p:cViewPr varScale="1">
        <p:scale>
          <a:sx n="110" d="100"/>
          <a:sy n="110" d="100"/>
        </p:scale>
        <p:origin x="192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DEF05-CAED-0449-B787-4CDA217DA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175B8-2EFE-7944-B072-E38796C05A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C20DB-7EAE-7C4B-B990-B80B7B66C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D7757-F4FE-8C40-9193-02ECBE899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4F0DA-C8A7-DA4D-A9AE-FD30E02D9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01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44C16-037F-4347-8999-96E9E4245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72484E-3BCD-F445-A7BB-8863B4BE6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03957-1289-0949-9418-AB440A8BF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FBCC8-ED3E-F24E-A6CA-9EAF9B532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98352-3D97-B049-8D50-033DE4A58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6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DCBC38-7D52-A548-8B05-D80747B2F4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E523D-DDCE-FA44-ACE1-488733B8D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8DC5E-3C32-6D40-8248-C5A7516D1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9A4DE-33BB-8648-9555-2235145BA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DF7A2-2729-E048-AC87-6937AC231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14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FAF08-6C80-2D42-991F-031B2B01C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B00F2-2695-7D4E-8E81-EF838797B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C9BD5-CB80-E041-842A-07F7F79EA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32DE7-FC6D-9F45-ADF5-2DB2B2DBD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8F965-A4BD-954B-99F1-B80CF0AC5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28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3118C-A02A-4A47-9F36-D8CF8878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E5D04-EFA9-D248-B38B-E402FAAEC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D5320-8C69-D148-B916-27891AB6E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007A2-9439-CF4D-97AC-3B77EABC5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816EE-A6F3-6740-912B-06B01C104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7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5B4D9-E13A-F14A-840A-880F0E32B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5005F-653C-154B-AECE-52B9A787C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6BA31-611B-914D-83B9-19D9C01F64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811FBC-E2E6-C848-927C-2AABCEAFC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C0294-E503-E84E-892F-7E0661AEE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5C972E-25F4-8B4F-9DAC-EF2DEE85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827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2B26E-6363-CC47-94B3-183A9D712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AF4D01-57CF-CE44-8E09-A0BB1FE0E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704AF-99BD-174C-A47B-5CA2FA068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F92227-A836-9B45-B332-719EF5B1B5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334020-CC57-D54B-B9CF-CE520F5171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34F4F2-4005-964C-BE90-19427663C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549447-73AC-A940-AA16-C0099452B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BE6F34-31CF-D34F-A7F4-5B850F8C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13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1BD9C-4464-CB4B-A9E4-23846DA46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9FF341-C3D6-C147-9E0D-BD0887202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0AD06F-5BBD-EC43-B472-27D698E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E69D08-882A-344B-A8E4-2B6DEAFC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0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571769-622F-AD49-981B-934C31DFB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C8309C-00C8-9B4E-B00D-B2D4108EC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5237C-EE7C-544D-A5C9-D4E035283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81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7FD12-1D3A-234F-A383-44C8AF391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EC203-8AD5-7C42-AE0D-320931977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FDED6F-335F-1644-BB0D-C134CBB37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669D0-5F80-4044-AC5A-7C9E639E0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7F2C3-58CE-FF49-AA37-23029B6D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66151-FCBD-6642-A6A3-8CE32BD42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66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01EA0-E3A3-9E45-9DDC-8EC6F4800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BD7FE7-8E7F-2340-A7F4-FF00E2ADE6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AD99B-DBFE-9141-BD51-37AD28AC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EF963-66F4-AB43-91F8-90CBF9D0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82A28-E4FC-6E48-8B65-550E976C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45135-7C74-C345-B37A-4F726E392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45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F33A1E-7596-894E-B4A1-DAB5633AD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D1953-1D7F-914F-B5D3-AD7FCC087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80F3B-A3F0-3B41-9C52-3E6AB9BAC7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F6B44-4BA0-EE4E-A684-DBF099E4F5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4B67D-AC8A-4941-88B7-0C7CDA7C01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94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rduino_LEDFade_WithGraph" descr="Arduino_LEDFade_WithGraph">
            <a:hlinkClick r:id="" action="ppaction://media"/>
            <a:extLst>
              <a:ext uri="{FF2B5EF4-FFF2-40B4-BE49-F238E27FC236}">
                <a16:creationId xmlns:a16="http://schemas.microsoft.com/office/drawing/2014/main" id="{21CCF95C-A088-7644-B68E-9DF38C6CC76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52.226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7632"/>
            <a:ext cx="12192000" cy="66627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B64546-5084-6449-A38F-94A99B39EC9B}"/>
              </a:ext>
            </a:extLst>
          </p:cNvPr>
          <p:cNvSpPr txBox="1"/>
          <p:nvPr/>
        </p:nvSpPr>
        <p:spPr>
          <a:xfrm>
            <a:off x="9795353" y="707128"/>
            <a:ext cx="2396647" cy="307777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ctr"/>
            <a:r>
              <a:rPr lang="en-US" sz="1400" b="1" dirty="0">
                <a:latin typeface="Segoe Condensed" panose="020B0606040200020203" pitchFamily="34" charset="0"/>
                <a:cs typeface="Segoe UI Light" panose="020B0502040204020203" pitchFamily="34" charset="0"/>
              </a:rPr>
              <a:t>Pin 3 Output Voltage Graph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E40D3A-C7C0-0F4E-BA83-6C70BE4C5890}"/>
              </a:ext>
            </a:extLst>
          </p:cNvPr>
          <p:cNvSpPr txBox="1"/>
          <p:nvPr/>
        </p:nvSpPr>
        <p:spPr>
          <a:xfrm>
            <a:off x="7440460" y="707128"/>
            <a:ext cx="2204581" cy="307777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ctr"/>
            <a:r>
              <a:rPr lang="en-US" sz="1400" b="1" dirty="0">
                <a:latin typeface="Segoe Condensed" panose="020B0606040200020203" pitchFamily="34" charset="0"/>
                <a:cs typeface="Segoe UI Light" panose="020B0502040204020203" pitchFamily="34" charset="0"/>
              </a:rPr>
              <a:t>Pin 3 Output Voltage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81ACC7-E018-A94B-A843-67C192583096}"/>
              </a:ext>
            </a:extLst>
          </p:cNvPr>
          <p:cNvSpPr/>
          <p:nvPr/>
        </p:nvSpPr>
        <p:spPr>
          <a:xfrm>
            <a:off x="4779982" y="1635928"/>
            <a:ext cx="80718" cy="80718"/>
          </a:xfrm>
          <a:prstGeom prst="ellipse">
            <a:avLst/>
          </a:prstGeom>
          <a:solidFill>
            <a:srgbClr val="F90B2B"/>
          </a:solidFill>
          <a:ln>
            <a:noFill/>
          </a:ln>
          <a:effectLst>
            <a:glow rad="711200">
              <a:srgbClr val="F90B2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A35CED2-637A-6B49-A53F-52DAB8F177EA}"/>
              </a:ext>
            </a:extLst>
          </p:cNvPr>
          <p:cNvSpPr/>
          <p:nvPr/>
        </p:nvSpPr>
        <p:spPr>
          <a:xfrm>
            <a:off x="4779982" y="1635928"/>
            <a:ext cx="80718" cy="80718"/>
          </a:xfrm>
          <a:prstGeom prst="ellipse">
            <a:avLst/>
          </a:prstGeom>
          <a:solidFill>
            <a:srgbClr val="F90B2B"/>
          </a:solidFill>
          <a:ln>
            <a:noFill/>
          </a:ln>
          <a:effectLst>
            <a:glow rad="711200">
              <a:srgbClr val="F90B2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35A17D6-16DF-4C47-B97D-A6071D0710A7}"/>
              </a:ext>
            </a:extLst>
          </p:cNvPr>
          <p:cNvSpPr/>
          <p:nvPr/>
        </p:nvSpPr>
        <p:spPr>
          <a:xfrm>
            <a:off x="4779982" y="1635928"/>
            <a:ext cx="80718" cy="80718"/>
          </a:xfrm>
          <a:prstGeom prst="ellipse">
            <a:avLst/>
          </a:prstGeom>
          <a:solidFill>
            <a:srgbClr val="F90B2B"/>
          </a:solidFill>
          <a:ln>
            <a:noFill/>
          </a:ln>
          <a:effectLst>
            <a:glow rad="711200">
              <a:srgbClr val="F90B2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945D7C-0CA1-F94C-8DBC-6ADD955A75A6}"/>
              </a:ext>
            </a:extLst>
          </p:cNvPr>
          <p:cNvSpPr/>
          <p:nvPr/>
        </p:nvSpPr>
        <p:spPr>
          <a:xfrm>
            <a:off x="4779982" y="1635928"/>
            <a:ext cx="80718" cy="80718"/>
          </a:xfrm>
          <a:prstGeom prst="ellipse">
            <a:avLst/>
          </a:prstGeom>
          <a:solidFill>
            <a:srgbClr val="F90B2B"/>
          </a:solidFill>
          <a:ln>
            <a:noFill/>
          </a:ln>
          <a:effectLst>
            <a:glow rad="711200">
              <a:srgbClr val="F90B2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72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9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1" nodeType="withEffect">
                                  <p:stCondLst>
                                    <p:cond delay="3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19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9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19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8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7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7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1" nodeType="withEffect">
                                  <p:stCondLst>
                                    <p:cond delay="6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1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19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8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8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6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xit" presetSubtype="32" fill="hold" grpId="1" nodeType="withEffect">
                                  <p:stCondLst>
                                    <p:cond delay="10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1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12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xit" presetSubtype="32" fill="hold" grpId="1" nodeType="withEffect">
                                  <p:stCondLst>
                                    <p:cond delay="142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3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</TotalTime>
  <Words>9</Words>
  <Application>Microsoft Macintosh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Segoe Condensed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8</cp:revision>
  <dcterms:created xsi:type="dcterms:W3CDTF">2020-03-21T13:29:49Z</dcterms:created>
  <dcterms:modified xsi:type="dcterms:W3CDTF">2020-03-21T20:49:06Z</dcterms:modified>
</cp:coreProperties>
</file>

<file path=docProps/thumbnail.jpeg>
</file>